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6543A-C3DC-4E30-BAFE-20000DEB4896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DDB98-F5DD-4C92-A116-C9C9A33F94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DDB98-F5DD-4C92-A116-C9C9A33F9496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3076" name="Picture 4" descr="http://www.cs.iusb.edu/~danav/teach/i310/apple-fu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362200"/>
            <a:ext cx="3286125" cy="3314700"/>
          </a:xfrm>
          <a:prstGeom prst="rect">
            <a:avLst/>
          </a:prstGeom>
          <a:noFill/>
        </p:spPr>
      </p:pic>
      <p:pic>
        <p:nvPicPr>
          <p:cNvPr id="3080" name="Picture 8" descr="http://marenda.biz/wp-content/uploads/2008/07/banan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362200"/>
            <a:ext cx="40386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35842" name="Picture 2" descr="http://t1.gstatic.com/images?q=tbn:ANd9GcRtHaZirGuwcDsbBI7x_OIHxdwM-u-uwFD0vRJBZHq1VyUkzqQ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905000"/>
            <a:ext cx="2895600" cy="4227933"/>
          </a:xfrm>
          <a:prstGeom prst="rect">
            <a:avLst/>
          </a:prstGeom>
          <a:noFill/>
        </p:spPr>
      </p:pic>
      <p:pic>
        <p:nvPicPr>
          <p:cNvPr id="35844" name="Picture 4" descr="http://t2.gstatic.com/images?q=tbn:ANd9GcTwWAiRqX60F7muuV0cxbo5jVzgv4wSv9P92FuXFdR28VZus2D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514600"/>
            <a:ext cx="3733800" cy="32963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37892" name="Picture 4" descr="http://t1.gstatic.com/images?q=tbn:ANd9GcTH4-oOW_2KQubTocUkdWEvYhof6CvU2GVE5VppQD6lWToO8BvHZ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981200"/>
            <a:ext cx="4038600" cy="4038600"/>
          </a:xfrm>
          <a:prstGeom prst="rect">
            <a:avLst/>
          </a:prstGeom>
          <a:noFill/>
        </p:spPr>
      </p:pic>
      <p:pic>
        <p:nvPicPr>
          <p:cNvPr id="37894" name="Picture 6" descr="http://t0.gstatic.com/images?q=tbn:ANd9GcTkEO7gsElAjKbsm5sHojG8sfsiNO9xHZ17RVartMcBVV35D6e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1828800"/>
            <a:ext cx="2819400" cy="42291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39940" name="Picture 4" descr="http://www.how-to-draw-cartoons-online.com/image-files/pencil_drawing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209800"/>
            <a:ext cx="4114800" cy="3719779"/>
          </a:xfrm>
          <a:prstGeom prst="rect">
            <a:avLst/>
          </a:prstGeom>
          <a:noFill/>
        </p:spPr>
      </p:pic>
      <p:pic>
        <p:nvPicPr>
          <p:cNvPr id="39946" name="Picture 10" descr="http://lazydaisylog.grrrlmeetsworld.com/uploaded_images/crayon_purple_1-7060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2209800"/>
            <a:ext cx="3200400" cy="3248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41986" name="Picture 2" descr="http://t1.gstatic.com/images?q=tbn:ANd9GcSw465hDJvPa59Cfv1b2UNEjuPNhSRLJi8e5s4LB9VfIVeY-RS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2057400"/>
            <a:ext cx="2209800" cy="4255913"/>
          </a:xfrm>
          <a:prstGeom prst="rect">
            <a:avLst/>
          </a:prstGeom>
          <a:noFill/>
        </p:spPr>
      </p:pic>
      <p:pic>
        <p:nvPicPr>
          <p:cNvPr id="41988" name="Picture 4" descr="http://t3.gstatic.com/images?q=tbn:ANd9GcRz6MbZ0kzqqVRfmoq1ld2HdFA1uFhchsWE-B_mY-SEyKK1TLI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752600"/>
            <a:ext cx="3505200" cy="46796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44038" name="Picture 6" descr="http://charlottelawlibrary.files.wordpress.com/2009/05/cartoon-sun-wearing-dark-glasses-thumb4609238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590800"/>
            <a:ext cx="3124200" cy="3124200"/>
          </a:xfrm>
          <a:prstGeom prst="rect">
            <a:avLst/>
          </a:prstGeom>
          <a:noFill/>
        </p:spPr>
      </p:pic>
      <p:pic>
        <p:nvPicPr>
          <p:cNvPr id="44040" name="Picture 8" descr="http://t2.gstatic.com/images?q=tbn:ANd9GcSy-xz6Mk7KIoIwRjkanaxp9wjHLYQfs9ZQAppM3GsjlAipofs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2438400"/>
            <a:ext cx="3429000" cy="34290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46084" name="Picture 4" descr="http://4.bp.blogspot.com/_ak_dnQh7n9E/Svro3ugV8NI/AAAAAAAABMg/qIC7M3AQjAk/s400/bow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362200"/>
            <a:ext cx="3429000" cy="3429001"/>
          </a:xfrm>
          <a:prstGeom prst="rect">
            <a:avLst/>
          </a:prstGeom>
          <a:noFill/>
        </p:spPr>
      </p:pic>
      <p:pic>
        <p:nvPicPr>
          <p:cNvPr id="46086" name="Picture 6" descr="http://t1.gstatic.com/images?q=tbn:ANd9GcScte9hXm2uICd9hFXHGh820x7UpgGXhniXG87yFiXwTK0NsRr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2819400"/>
            <a:ext cx="3837236" cy="2600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48130" name="Picture 2" descr="http://t2.gstatic.com/images?q=tbn:ANd9GcRVdQXZJ4-AsnMplMywyQjC5HJHvtYNJSepEeVBPw8Dw0tgjOmN1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438400"/>
            <a:ext cx="1781175" cy="2562226"/>
          </a:xfrm>
          <a:prstGeom prst="rect">
            <a:avLst/>
          </a:prstGeom>
          <a:noFill/>
        </p:spPr>
      </p:pic>
      <p:pic>
        <p:nvPicPr>
          <p:cNvPr id="48134" name="Picture 6" descr="http://www.leehansen.com/clipart/Seasons/Winter/images/red-mittens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V="1">
            <a:off x="5257800" y="2514600"/>
            <a:ext cx="2857500" cy="2476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50178" name="Picture 2" descr="http://t3.gstatic.com/images?q=tbn:ANd9GcQB9WB9gs24mi9Fk5s-qgipckje6NdnEp8jafE653NEbilkP9Wh_A"/>
          <p:cNvPicPr>
            <a:picLocks noChangeAspect="1" noChangeArrowheads="1"/>
          </p:cNvPicPr>
          <p:nvPr/>
        </p:nvPicPr>
        <p:blipFill>
          <a:blip r:embed="rId3"/>
          <a:srcRect b="10906"/>
          <a:stretch>
            <a:fillRect/>
          </a:stretch>
        </p:blipFill>
        <p:spPr bwMode="auto">
          <a:xfrm>
            <a:off x="1524000" y="1447800"/>
            <a:ext cx="594360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52228" name="Picture 4" descr="http://t3.gstatic.com/images?q=tbn:ANd9GcRRZMM0URcYfiYN6n--S4Oicnzxd_v4MBXW7EltekPP-p9ha5k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362200"/>
            <a:ext cx="2971800" cy="2985067"/>
          </a:xfrm>
          <a:prstGeom prst="rect">
            <a:avLst/>
          </a:prstGeom>
          <a:noFill/>
        </p:spPr>
      </p:pic>
      <p:pic>
        <p:nvPicPr>
          <p:cNvPr id="52230" name="Picture 6" descr="handsa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2666999"/>
            <a:ext cx="3200400" cy="26029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superduperinc.com/images/widerLayout/product/samples/main/FD45_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762000"/>
            <a:ext cx="3286125" cy="4762500"/>
          </a:xfrm>
          <a:prstGeom prst="rect">
            <a:avLst/>
          </a:prstGeom>
          <a:noFill/>
        </p:spPr>
      </p:pic>
      <p:pic>
        <p:nvPicPr>
          <p:cNvPr id="27652" name="Picture 4" descr="http://www.superduperinc.com/images/widerLayout/product/samples/main/FD45_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762000"/>
            <a:ext cx="3419475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21506" name="Picture 2" descr="http://charity.stanfordacm.com/data/cartoon%20bik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048000"/>
            <a:ext cx="3109107" cy="2333625"/>
          </a:xfrm>
          <a:prstGeom prst="rect">
            <a:avLst/>
          </a:prstGeom>
          <a:noFill/>
        </p:spPr>
      </p:pic>
      <p:pic>
        <p:nvPicPr>
          <p:cNvPr id="21508" name="Picture 4" descr="http://t2.gstatic.com/images?q=tbn:ANd9GcSeXpRRV4kXQztz0r3dADxm2bCRZyGSIDJli7Z35q7SpBcWmQccQ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2895600"/>
            <a:ext cx="4198454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19460" name="Picture 4" descr="http://www.drawingcoach.com/image-files/cartoon_trees_st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981200"/>
            <a:ext cx="2590800" cy="3886200"/>
          </a:xfrm>
          <a:prstGeom prst="rect">
            <a:avLst/>
          </a:prstGeom>
          <a:noFill/>
        </p:spPr>
      </p:pic>
      <p:pic>
        <p:nvPicPr>
          <p:cNvPr id="19462" name="Picture 6" descr="http://t3.gstatic.com/images?q=tbn:ANd9GcSlf6RqmFttn573rasoTKpXRjxgyGTkUSyBjmo2_di1u5hi5lbmX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2133600"/>
            <a:ext cx="2438400" cy="3327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17412" name="Picture 4" descr="http://t3.gstatic.com/images?q=tbn:ANd9GcRoG4Y3gTaJWv0M69MMFS7PULV6g9R8kcoF_f0VcLYAWNgs1wp1R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286000"/>
            <a:ext cx="3130824" cy="2667000"/>
          </a:xfrm>
          <a:prstGeom prst="rect">
            <a:avLst/>
          </a:prstGeom>
          <a:noFill/>
        </p:spPr>
      </p:pic>
      <p:pic>
        <p:nvPicPr>
          <p:cNvPr id="17416" name="Picture 8" descr="http://t0.gstatic.com/images?q=tbn:ANd9GcRMgEQlfrWuf0X3xJlTk7UnanU8AYsjHP9KmQrF7XQAZIZXFAunE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6555" y="2286000"/>
            <a:ext cx="4637445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25602" name="Picture 2" descr="http://t1.gstatic.com/images?q=tbn:ANd9GcQlIraneSj_ewX4ZXYNNQMFfnS24NjTn0YYOsL8RbRNCPjOjGm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981200"/>
            <a:ext cx="2667000" cy="4148667"/>
          </a:xfrm>
          <a:prstGeom prst="rect">
            <a:avLst/>
          </a:prstGeom>
          <a:noFill/>
        </p:spPr>
      </p:pic>
      <p:pic>
        <p:nvPicPr>
          <p:cNvPr id="25604" name="Picture 4" descr="http://t3.gstatic.com/images?q=tbn:ANd9GcTRKZ8ZK9G94zKh2a_HQGkVJq-v0Xn6QOPSxkDjskf4-bXYwK8r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2971800"/>
            <a:ext cx="3429000" cy="2314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23554" name="Picture 2" descr="http://t1.gstatic.com/images?q=tbn:ANd9GcScpicLf30MXctApdevRuxCpbqDlVqtvhgSxmK_DuRRtP0kJv_BP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2201961" y="2903438"/>
            <a:ext cx="4495800" cy="23465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29698" name="Picture 2" descr="http://t1.gstatic.com/images?q=tbn:ANd9GcRGoCfb_bb4YZh6Ho7abqnyO67BwHstKscPFZileL4cZ8PQjLpsJ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2590800"/>
            <a:ext cx="4495800" cy="2218322"/>
          </a:xfrm>
          <a:prstGeom prst="rect">
            <a:avLst/>
          </a:prstGeom>
          <a:noFill/>
        </p:spPr>
      </p:pic>
      <p:pic>
        <p:nvPicPr>
          <p:cNvPr id="29700" name="Picture 4" descr="http://t3.gstatic.com/images?q=tbn:ANd9GcSHaLAsyglEVjKkm1K_s2F0_fJ26wVfEh6ycvHE2s8PCwSPHEoQ5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2743200"/>
            <a:ext cx="4206237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31748" name="Picture 4" descr="http://t2.gstatic.com/images?q=tbn:ANd9GcRetsw3a3VzLyL-bYfpo9ieuMfXpJx0I4MxPqjcSUImW2pSkvi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362200"/>
            <a:ext cx="3562350" cy="3391978"/>
          </a:xfrm>
          <a:prstGeom prst="rect">
            <a:avLst/>
          </a:prstGeom>
          <a:noFill/>
        </p:spPr>
      </p:pic>
      <p:pic>
        <p:nvPicPr>
          <p:cNvPr id="31752" name="Picture 8" descr="http://t0.gstatic.com/images?q=tbn:ANd9GcSv-qd7o6uqxTuR3f7P6Y6VcjujjTPeSWCdutXrPOEIi1FubxvT"/>
          <p:cNvPicPr>
            <a:picLocks noChangeAspect="1" noChangeArrowheads="1"/>
          </p:cNvPicPr>
          <p:nvPr/>
        </p:nvPicPr>
        <p:blipFill>
          <a:blip r:embed="rId4"/>
          <a:srcRect r="10904" b="10556"/>
          <a:stretch>
            <a:fillRect/>
          </a:stretch>
        </p:blipFill>
        <p:spPr bwMode="auto">
          <a:xfrm flipH="1">
            <a:off x="228600" y="2209800"/>
            <a:ext cx="4358268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these the same?</a:t>
            </a:r>
            <a:br>
              <a:rPr lang="en-US" dirty="0" smtClean="0"/>
            </a:br>
            <a:r>
              <a:rPr lang="en-US" dirty="0" smtClean="0"/>
              <a:t>How are these different?</a:t>
            </a:r>
            <a:endParaRPr lang="en-US" dirty="0"/>
          </a:p>
        </p:txBody>
      </p:sp>
      <p:pic>
        <p:nvPicPr>
          <p:cNvPr id="33802" name="Picture 10" descr="http://www.computertroublesolver.com/image-files/cartoon_do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828800"/>
            <a:ext cx="3810000" cy="3810000"/>
          </a:xfrm>
          <a:prstGeom prst="rect">
            <a:avLst/>
          </a:prstGeom>
          <a:noFill/>
        </p:spPr>
      </p:pic>
      <p:pic>
        <p:nvPicPr>
          <p:cNvPr id="33806" name="Picture 14" descr="http://thepurplejournal.files.wordpress.com/2008/10/11949855171422370184cartoon_cat_gerald_g_01svghi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2057400"/>
            <a:ext cx="4394200" cy="3295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127</Words>
  <Application>Microsoft Office PowerPoint</Application>
  <PresentationFormat>On-screen Show (4:3)</PresentationFormat>
  <Paragraphs>37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How are these the same? How are these different?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are these the same? How are these different?</dc:title>
  <dc:creator>Lane</dc:creator>
  <cp:lastModifiedBy>Lane</cp:lastModifiedBy>
  <cp:revision>6</cp:revision>
  <dcterms:created xsi:type="dcterms:W3CDTF">2006-08-16T00:00:00Z</dcterms:created>
  <dcterms:modified xsi:type="dcterms:W3CDTF">2011-03-22T02:17:29Z</dcterms:modified>
</cp:coreProperties>
</file>